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30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039"/>
    <p:restoredTop sz="94815"/>
  </p:normalViewPr>
  <p:slideViewPr>
    <p:cSldViewPr snapToGrid="0" snapToObjects="1">
      <p:cViewPr>
        <p:scale>
          <a:sx n="90" d="100"/>
          <a:sy n="90" d="100"/>
        </p:scale>
        <p:origin x="-618" y="8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2434C-D0D0-9949-89A1-183D27A5AC61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17C90-530C-AD42-9AC1-7C9FDBB944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7487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9967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1" r:id="rId1"/>
    <p:sldLayoutId id="2147484432" r:id="rId2"/>
    <p:sldLayoutId id="2147484433" r:id="rId3"/>
    <p:sldLayoutId id="2147484434" r:id="rId4"/>
    <p:sldLayoutId id="2147484435" r:id="rId5"/>
    <p:sldLayoutId id="2147484436" r:id="rId6"/>
    <p:sldLayoutId id="2147484437" r:id="rId7"/>
    <p:sldLayoutId id="2147484438" r:id="rId8"/>
    <p:sldLayoutId id="2147484439" r:id="rId9"/>
    <p:sldLayoutId id="2147484440" r:id="rId10"/>
    <p:sldLayoutId id="21474844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9.png"/><Relationship Id="rId5" Type="http://schemas.openxmlformats.org/officeDocument/2006/relationships/oleObject" Target="../embeddings/oleObject3.bin"/><Relationship Id="rId10" Type="http://schemas.openxmlformats.org/officeDocument/2006/relationships/image" Target="../media/image8.jpeg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768600" y="5798944"/>
            <a:ext cx="741363" cy="34401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133743146"/>
              </p:ext>
            </p:extLst>
          </p:nvPr>
        </p:nvGraphicFramePr>
        <p:xfrm>
          <a:off x="1252538" y="5575300"/>
          <a:ext cx="2257425" cy="863600"/>
        </p:xfrm>
        <a:graphic>
          <a:graphicData uri="http://schemas.openxmlformats.org/presentationml/2006/ole">
            <p:oleObj spid="_x0000_s19365" name="Equation" r:id="rId3" imgW="1269720" imgH="482400" progId="Equation.DSMT4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28" y="365354"/>
            <a:ext cx="7269480" cy="500648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rgbClr val="C00000"/>
                </a:solidFill>
              </a:rPr>
              <a:t>Example </a:t>
            </a:r>
            <a:r>
              <a:rPr lang="en-US" sz="3000" b="1" dirty="0" smtClean="0">
                <a:solidFill>
                  <a:srgbClr val="C00000"/>
                </a:solidFill>
              </a:rPr>
              <a:t>4</a:t>
            </a:r>
            <a:r>
              <a:rPr lang="en-US" sz="3000" dirty="0" smtClean="0"/>
              <a:t>: </a:t>
            </a:r>
            <a:r>
              <a:rPr lang="en-US" sz="3000" dirty="0"/>
              <a:t>Find the sum</a:t>
            </a:r>
            <a:r>
              <a:rPr lang="en-US" sz="3000" b="1" dirty="0"/>
              <a:t>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419" y="1432095"/>
            <a:ext cx="7755240" cy="480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STEP 1</a:t>
            </a:r>
            <a:r>
              <a:rPr lang="en-US" sz="2400" dirty="0"/>
              <a:t>: Find the first term and the common ratio.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2475409"/>
              </p:ext>
            </p:extLst>
          </p:nvPr>
        </p:nvGraphicFramePr>
        <p:xfrm>
          <a:off x="4906454" y="244125"/>
          <a:ext cx="1281937" cy="838190"/>
        </p:xfrm>
        <a:graphic>
          <a:graphicData uri="http://schemas.openxmlformats.org/presentationml/2006/ole">
            <p:oleObj spid="_x0000_s19366" name="Equation" r:id="rId4" imgW="660240" imgH="43164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13413105"/>
              </p:ext>
            </p:extLst>
          </p:nvPr>
        </p:nvGraphicFramePr>
        <p:xfrm>
          <a:off x="762000" y="2197100"/>
          <a:ext cx="1982788" cy="495300"/>
        </p:xfrm>
        <a:graphic>
          <a:graphicData uri="http://schemas.openxmlformats.org/presentationml/2006/ole">
            <p:oleObj spid="_x0000_s19367" name="Equation" r:id="rId5" imgW="965160" imgH="2412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68352912"/>
              </p:ext>
            </p:extLst>
          </p:nvPr>
        </p:nvGraphicFramePr>
        <p:xfrm>
          <a:off x="1282196" y="3021810"/>
          <a:ext cx="755151" cy="406620"/>
        </p:xfrm>
        <a:graphic>
          <a:graphicData uri="http://schemas.openxmlformats.org/presentationml/2006/ole">
            <p:oleObj spid="_x0000_s19368" name="Equation" r:id="rId6" imgW="330120" imgH="17748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660953" y="2228101"/>
            <a:ext cx="38335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Identify first term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Identify common ratio.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94201" y="3948154"/>
            <a:ext cx="3587490" cy="50321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STEP 2</a:t>
            </a:r>
            <a:r>
              <a:rPr lang="en-US" sz="2400" dirty="0"/>
              <a:t>: Find the sum.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04153291"/>
              </p:ext>
            </p:extLst>
          </p:nvPr>
        </p:nvGraphicFramePr>
        <p:xfrm>
          <a:off x="836613" y="4445000"/>
          <a:ext cx="1931987" cy="927100"/>
        </p:xfrm>
        <a:graphic>
          <a:graphicData uri="http://schemas.openxmlformats.org/presentationml/2006/ole">
            <p:oleObj spid="_x0000_s19369" name="Equation" r:id="rId7" imgW="1002960" imgH="482400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859718" y="4787620"/>
            <a:ext cx="38335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Write rule for     .</a:t>
            </a:r>
          </a:p>
          <a:p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Substitute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7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for     and 3 for </a:t>
            </a:r>
            <a:r>
              <a:rPr lang="en-US" sz="2000" i="1" dirty="0">
                <a:solidFill>
                  <a:schemeClr val="accent5">
                    <a:lumMod val="75000"/>
                  </a:schemeClr>
                </a:solidFill>
              </a:rPr>
              <a:t>r.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125971376"/>
              </p:ext>
            </p:extLst>
          </p:nvPr>
        </p:nvGraphicFramePr>
        <p:xfrm>
          <a:off x="5580863" y="4829638"/>
          <a:ext cx="379779" cy="402119"/>
        </p:xfrm>
        <a:graphic>
          <a:graphicData uri="http://schemas.openxmlformats.org/presentationml/2006/ole">
            <p:oleObj spid="_x0000_s19370" name="Equation" r:id="rId8" imgW="215640" imgH="228600" progId="Equation.DSMT4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73349926"/>
              </p:ext>
            </p:extLst>
          </p:nvPr>
        </p:nvGraphicFramePr>
        <p:xfrm>
          <a:off x="5801743" y="5676778"/>
          <a:ext cx="324091" cy="486138"/>
        </p:xfrm>
        <a:graphic>
          <a:graphicData uri="http://schemas.openxmlformats.org/presentationml/2006/ole">
            <p:oleObj spid="_x0000_s19371" name="Equation" r:id="rId9" imgW="152280" imgH="228600" progId="Equation.DSMT4">
              <p:embed/>
            </p:oleObj>
          </a:graphicData>
        </a:graphic>
      </p:graphicFrame>
      <p:pic>
        <p:nvPicPr>
          <p:cNvPr id="17" name="Picture 1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62073" y="3076074"/>
            <a:ext cx="6857998" cy="70585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657" y="3697444"/>
            <a:ext cx="1972233" cy="19505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6897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" grpId="0" build="p"/>
      <p:bldP spid="8" grpId="0"/>
    </p:bld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11897</TotalTime>
  <Words>45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View</vt:lpstr>
      <vt:lpstr>MathType 6.0 Equation</vt:lpstr>
      <vt:lpstr>Equation</vt:lpstr>
      <vt:lpstr>Example 4: Find the sum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Geometric Sequences and Series</dc:title>
  <dc:creator>Aurelia Yang</dc:creator>
  <cp:lastModifiedBy>rita_korsunsky</cp:lastModifiedBy>
  <cp:revision>383</cp:revision>
  <dcterms:created xsi:type="dcterms:W3CDTF">2017-05-16T19:21:11Z</dcterms:created>
  <dcterms:modified xsi:type="dcterms:W3CDTF">2018-04-05T16:38:02Z</dcterms:modified>
</cp:coreProperties>
</file>